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5613" cy="99393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2532" y="6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23F302-AEF8-46B4-872C-3090D8D71B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56AAE4-2AF3-4E8E-8A80-2AA8E91D2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1E864B-0A19-440F-9E8C-D3159F0D6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8B2A3-FB96-4D74-B6BD-8E5027E3CA4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8757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D807D6-2E81-4450-A18C-44A3952D3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B20EB0-8C8C-475D-A3A7-208FA1DC9C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AD9768-8EB2-484F-A1A5-154F3ADA7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13988-6E0E-401C-B4A8-44B70E9DCBC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5824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8AE6A1-9B15-49CF-831B-A8BD40A54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F39E1F-508D-4372-AAC7-46F82798C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479C4A-7272-4448-8CBF-725A5CDFBF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6207F-A9E7-48C7-A7E7-31308893806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7198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1B5955-8226-4EE7-B8F7-ADCF7E842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1CF14C-6CD6-46DB-BBFD-B6DA6B7FB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50C4FD-62F5-4B95-A23E-7ACBFFD19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95769-D828-4966-95B8-BD6870C61F0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0940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4318D8-D901-41E8-AC26-1EDCE2E8CF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844A8F-1733-477F-8D51-3504EA695A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F0EA9C-9B3B-470E-AB9B-3ACEA3F0F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DD4F-9B0C-42CC-9862-E422BDE706E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5325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C239B1-7021-4C15-8D9D-A64E43349C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880060-1AFD-463D-8E3A-41A3168C1A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BA8678-FDAE-45CC-8233-9E34AC4ED4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303F4-8CB0-4EEC-B375-2FDDFE27D02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6526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2F8BE3-4AE0-445B-A13F-36F14CC35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6613318-6F11-4063-963D-BC6465E3D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208896-EEDE-43F4-8F2D-AA0F6391C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8B262-2A9E-4F55-9B03-5A3397D02C8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088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B85C16-D885-4708-975A-C0D353578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818348-14D2-45E1-B117-306AE0600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78989FF-3724-4FFF-9A9A-300072F25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8927C-4159-43BA-8ADF-FA8898FF4E0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4235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BF29390-CE26-4ADE-AFE7-3005EF53BF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86F34A-E8E5-4599-A3C4-ACF2E49F0C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ED285A-1F3F-4FE0-9E02-28D641272C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BC04B-AB8F-4F9E-8180-05B533B26A3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6859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EADBB0-517A-4F4A-A98D-334ACD1EB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5A5B36-6650-4526-B592-588078971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73E23B-72A2-4E7E-9908-8E69979C2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3BB6-552E-49FB-B35D-ACE67F74A65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1356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1361BC-1A21-4949-9AB2-2932FDAE2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1E6AEA-72AB-4847-86CC-9FF831F264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7F9A89-43D2-4FAA-AF40-87931EA35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7062-B665-4065-A02B-5ACD52DC689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970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E8D748-70E8-4A1E-82EF-16FEF2348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347B6D-A445-444C-9A19-8C4759371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9EACE37-A7D7-4931-8202-45937F7E50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58064-FA84-48EE-8B21-63F179CAF9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E6AFF8-6E4A-4371-BE97-7E979191EF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E972316-C87A-4404-ACC3-67D59E2BE88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>
            <a:extLst>
              <a:ext uri="{FF2B5EF4-FFF2-40B4-BE49-F238E27FC236}">
                <a16:creationId xmlns:a16="http://schemas.microsoft.com/office/drawing/2014/main" id="{A8B90573-0E6D-4C19-9832-0606E872F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3708400"/>
            <a:ext cx="5451475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AU" altLang="en-US" b="1" dirty="0">
                <a:latin typeface="Book Antiqua" panose="02040602050305030304" pitchFamily="18" charset="0"/>
              </a:rPr>
              <a:t>Highland Pine Products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AU" altLang="en-US" sz="1800" b="1" dirty="0"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AU" altLang="en-US" sz="1800" dirty="0">
                <a:latin typeface="Book Antiqua" panose="02040602050305030304" pitchFamily="18" charset="0"/>
              </a:rPr>
              <a:t>Highland Pine Products have been awarded AFS Chain of Custody certification  based on the Rolling Average Percentage system. </a:t>
            </a:r>
            <a:endParaRPr lang="en-AU" altLang="en-US" sz="1800" b="1" dirty="0"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AU" altLang="en-US" sz="1800" b="1" dirty="0">
                <a:latin typeface="Book Antiqua" panose="02040602050305030304" pitchFamily="18" charset="0"/>
              </a:rPr>
              <a:t>Rolling Average Percentage: 93.7%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AU" altLang="en-US" sz="1800" b="1" dirty="0">
                <a:latin typeface="Book Antiqua" panose="02040602050305030304" pitchFamily="18" charset="0"/>
              </a:rPr>
              <a:t>AFS Certified for all products sold in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AU" altLang="en-US" sz="1800" b="1" dirty="0">
                <a:latin typeface="Book Antiqua" panose="02040602050305030304" pitchFamily="18" charset="0"/>
              </a:rPr>
              <a:t> Nov </a:t>
            </a:r>
            <a:r>
              <a:rPr lang="en-AU" altLang="en-US" sz="1600" b="1" dirty="0">
                <a:latin typeface="Book Antiqua" panose="02040602050305030304" pitchFamily="18" charset="0"/>
              </a:rPr>
              <a:t>2019</a:t>
            </a:r>
          </a:p>
        </p:txBody>
      </p:sp>
      <p:sp>
        <p:nvSpPr>
          <p:cNvPr id="2051" name="Text Box 10">
            <a:extLst>
              <a:ext uri="{FF2B5EF4-FFF2-40B4-BE49-F238E27FC236}">
                <a16:creationId xmlns:a16="http://schemas.microsoft.com/office/drawing/2014/main" id="{DC50AA78-F98C-43D4-89B8-447D0B045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2143125"/>
            <a:ext cx="1571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000" b="1">
                <a:solidFill>
                  <a:srgbClr val="669900"/>
                </a:solidFill>
                <a:latin typeface="Book Antiqua" panose="02040602050305030304" pitchFamily="18" charset="0"/>
              </a:rPr>
              <a:t>Certification No.: 250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BAF9E790-79D8-4800-8A69-514436B2A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43141"/>
          <a:stretch>
            <a:fillRect/>
          </a:stretch>
        </p:blipFill>
        <p:spPr bwMode="auto">
          <a:xfrm>
            <a:off x="857250" y="7572375"/>
            <a:ext cx="5065713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8">
            <a:extLst>
              <a:ext uri="{FF2B5EF4-FFF2-40B4-BE49-F238E27FC236}">
                <a16:creationId xmlns:a16="http://schemas.microsoft.com/office/drawing/2014/main" id="{263BF992-F9DF-426D-A92C-E07DE37D5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773238"/>
            <a:ext cx="17145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AU" altLang="en-US" sz="1000" b="1">
                <a:solidFill>
                  <a:srgbClr val="669900"/>
                </a:solidFill>
                <a:latin typeface="Book Antiqua" panose="02040602050305030304" pitchFamily="18" charset="0"/>
              </a:rPr>
              <a:t>PEFC 21-31-74</a:t>
            </a:r>
          </a:p>
        </p:txBody>
      </p:sp>
      <p:pic>
        <p:nvPicPr>
          <p:cNvPr id="2054" name="Picture 9" descr="ScreenClip000003.jpg">
            <a:extLst>
              <a:ext uri="{FF2B5EF4-FFF2-40B4-BE49-F238E27FC236}">
                <a16:creationId xmlns:a16="http://schemas.microsoft.com/office/drawing/2014/main" id="{64C879F9-935B-46C3-9D84-644168726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106363"/>
            <a:ext cx="17145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3">
            <a:extLst>
              <a:ext uri="{FF2B5EF4-FFF2-40B4-BE49-F238E27FC236}">
                <a16:creationId xmlns:a16="http://schemas.microsoft.com/office/drawing/2014/main" id="{D7BC5CFA-A429-4A67-B720-959BBAC85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2627313"/>
            <a:ext cx="5019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2800">
                <a:solidFill>
                  <a:srgbClr val="007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 of Custody AS 4707-2014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CA19C7-F081-4736-BD5B-EF023BF15D47}"/>
              </a:ext>
            </a:extLst>
          </p:cNvPr>
          <p:cNvCxnSpPr/>
          <p:nvPr/>
        </p:nvCxnSpPr>
        <p:spPr>
          <a:xfrm>
            <a:off x="1196975" y="3276600"/>
            <a:ext cx="4725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7" name="Picture 9" descr="C:\Users\muyambp\AppData\Local\Microsoft\Windows\Temporary Internet Files\Content.Word\RW_Stacked_RGB_1-31-74.jpg">
            <a:extLst>
              <a:ext uri="{FF2B5EF4-FFF2-40B4-BE49-F238E27FC236}">
                <a16:creationId xmlns:a16="http://schemas.microsoft.com/office/drawing/2014/main" id="{CAA0B823-42C2-4021-AFBB-CD06A83B0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06363"/>
            <a:ext cx="1871663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Box 1">
            <a:extLst>
              <a:ext uri="{FF2B5EF4-FFF2-40B4-BE49-F238E27FC236}">
                <a16:creationId xmlns:a16="http://schemas.microsoft.com/office/drawing/2014/main" id="{41F4CCF8-28BD-4C0E-938C-A9A9CE288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8250238"/>
            <a:ext cx="2917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000"/>
              <a:t>ACN 093 059 404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000"/>
              <a:t>A Joint Venture Company between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000"/>
              <a:t>Boral Timber and AKD Softwoods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000"/>
              <a:t>Locked Bag 8, Oberon, NSW, 2787, Australia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74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Times New Roman</vt:lpstr>
      <vt:lpstr>Default Design</vt:lpstr>
      <vt:lpstr>PowerPoint Presentation</vt:lpstr>
    </vt:vector>
  </TitlesOfParts>
  <Company>Carter Holt Harvey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Hill</dc:creator>
  <cp:lastModifiedBy>Phillip Muyambo</cp:lastModifiedBy>
  <cp:revision>185</cp:revision>
  <dcterms:created xsi:type="dcterms:W3CDTF">2009-04-21T01:29:05Z</dcterms:created>
  <dcterms:modified xsi:type="dcterms:W3CDTF">2019-12-08T23:40:56Z</dcterms:modified>
</cp:coreProperties>
</file>